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7" r:id="rId9"/>
    <p:sldId id="266" r:id="rId10"/>
    <p:sldId id="265" r:id="rId11"/>
    <p:sldId id="264" r:id="rId12"/>
    <p:sldId id="270" r:id="rId13"/>
    <p:sldId id="271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0" autoAdjust="0"/>
    <p:restoredTop sz="94660"/>
  </p:normalViewPr>
  <p:slideViewPr>
    <p:cSldViewPr snapToGrid="0">
      <p:cViewPr varScale="1">
        <p:scale>
          <a:sx n="42" d="100"/>
          <a:sy n="42" d="100"/>
        </p:scale>
        <p:origin x="5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220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54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126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32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6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45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54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40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53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302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894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10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microsoft.com/office/2007/relationships/hdphoto" Target="../media/hdphoto6.wdp"/><Relationship Id="rId7" Type="http://schemas.microsoft.com/office/2007/relationships/hdphoto" Target="../media/hdphoto19.wdp"/><Relationship Id="rId12" Type="http://schemas.microsoft.com/office/2007/relationships/hdphoto" Target="../media/hdphoto2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microsoft.com/office/2007/relationships/hdphoto" Target="../media/hdphoto20.wdp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microsoft.com/office/2007/relationships/hdphoto" Target="../media/hdphoto2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microsoft.com/office/2007/relationships/hdphoto" Target="../media/hdphoto6.wdp"/><Relationship Id="rId7" Type="http://schemas.microsoft.com/office/2007/relationships/hdphoto" Target="../media/hdphoto23.wdp"/><Relationship Id="rId12" Type="http://schemas.microsoft.com/office/2007/relationships/hdphoto" Target="../media/hdphoto2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microsoft.com/office/2007/relationships/hdphoto" Target="../media/hdphoto24.wdp"/><Relationship Id="rId14" Type="http://schemas.microsoft.com/office/2007/relationships/hdphoto" Target="../media/hdphoto2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6.wdp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6.wdp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2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oppng.com/uploads/preview/transparent-background-sun-clipart-11563032022om1hqfixnw.png" TargetMode="External"/><Relationship Id="rId13" Type="http://schemas.openxmlformats.org/officeDocument/2006/relationships/hyperlink" Target="https://cdn1.vectorstock.com/i/1000x1000/05/55/fresh-strawberry-clipart-vector-9730555.jpg" TargetMode="External"/><Relationship Id="rId18" Type="http://schemas.openxmlformats.org/officeDocument/2006/relationships/hyperlink" Target="https://mpng.subpng.com/20180323/ayw/kisspng-macaroni-and-cheese-clip-art-cheese-5ab4c2ad210c57.1469319415217957571354.jpg" TargetMode="External"/><Relationship Id="rId3" Type="http://schemas.openxmlformats.org/officeDocument/2006/relationships/hyperlink" Target="https://clipartart.com/images/clipart-green-leaves-1.png" TargetMode="External"/><Relationship Id="rId21" Type="http://schemas.openxmlformats.org/officeDocument/2006/relationships/hyperlink" Target="https://i.pinimg.com/originals/a1/f5/46/a1f5468dd06812b62f7c27a6ed86f9a1.jpg" TargetMode="External"/><Relationship Id="rId7" Type="http://schemas.openxmlformats.org/officeDocument/2006/relationships/hyperlink" Target="https://i.pinimg.com/originals/7e/28/89/7e288947c2c179f39398a72fdad19e0c.png" TargetMode="External"/><Relationship Id="rId12" Type="http://schemas.openxmlformats.org/officeDocument/2006/relationships/hyperlink" Target="https://www.pngitem.com/pimgs/m/280-2809301_plum-clipart-hd-png-download.png" TargetMode="External"/><Relationship Id="rId17" Type="http://schemas.openxmlformats.org/officeDocument/2006/relationships/hyperlink" Target="https://lh3.googleusercontent.com/proxy/TDtnROdbDo88StIkid8fEpCtdBJEkNCKTXCsda9lKCig2mnHqbARlF_pkr4X2fnufmi8iR8a5e02e3PT95dhazX6f3MG26WztQ" TargetMode="External"/><Relationship Id="rId25" Type="http://schemas.openxmlformats.org/officeDocument/2006/relationships/hyperlink" Target="https://clipartart.com/images/butterfly-eric-carle-clipart-3.jpg" TargetMode="External"/><Relationship Id="rId2" Type="http://schemas.openxmlformats.org/officeDocument/2006/relationships/hyperlink" Target="https://www.pngfind.com/pngs/m/397-3972363_soil-vector-pile-star-hd-png-download.png" TargetMode="External"/><Relationship Id="rId16" Type="http://schemas.openxmlformats.org/officeDocument/2006/relationships/hyperlink" Target="https://clipartart.com/images/99-ice-cream-clipart-7.png" TargetMode="External"/><Relationship Id="rId20" Type="http://schemas.openxmlformats.org/officeDocument/2006/relationships/hyperlink" Target="https://www.epicentrofestival.com/wp-content/uploads/2019/12/Lollipop-Lollipop-Clipart-720x10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item.com/pimgs/m/75-757665_larva-very-hungry-caterpillar-transparent-hd-png-download.png" TargetMode="External"/><Relationship Id="rId11" Type="http://schemas.openxmlformats.org/officeDocument/2006/relationships/hyperlink" Target="https://easydrawingart.com/wp-content/uploads/2019/07/how-to-draw-a-pear.jpg" TargetMode="External"/><Relationship Id="rId24" Type="http://schemas.openxmlformats.org/officeDocument/2006/relationships/hyperlink" Target="https://i.pinimg.com/736x/e9/d3/ff/e9d3ffb8c043c0030656beb8a2ea3105.jpg" TargetMode="External"/><Relationship Id="rId5" Type="http://schemas.openxmlformats.org/officeDocument/2006/relationships/hyperlink" Target="https://i.pinimg.com/originals/d8/6b/da/d86bda4ebc2e5dda5c3b1fd6de2e181c.png" TargetMode="External"/><Relationship Id="rId15" Type="http://schemas.openxmlformats.org/officeDocument/2006/relationships/hyperlink" Target="https://cdn.clipart.email/99723ec0774122c1a4ea73f00c13fec5_best-slice-of-cake-illustrations-royalty-free-vector-graphics-_612-612.jpeg" TargetMode="External"/><Relationship Id="rId23" Type="http://schemas.openxmlformats.org/officeDocument/2006/relationships/hyperlink" Target="https://www.kindpng.com/picc/m/8-86823_cupcake-free-to-use-clip-art-cup-cake.png" TargetMode="External"/><Relationship Id="rId10" Type="http://schemas.openxmlformats.org/officeDocument/2006/relationships/hyperlink" Target="https://2.bp.blogspot.com/-JTgE0SUZJj8/T8Ec3Wp-79I/AAAAAAAAQ2I/rPof-nyHuw8/s640/Enzo_Mari_La_Mela%C2%A9nova68.com.jpg" TargetMode="External"/><Relationship Id="rId19" Type="http://schemas.openxmlformats.org/officeDocument/2006/relationships/hyperlink" Target="https://www.pinclipart.com/picdir/middle/222-2229425_vector-illustration-of-salami-cured-sausage-fermented-clipart.png" TargetMode="External"/><Relationship Id="rId4" Type="http://schemas.openxmlformats.org/officeDocument/2006/relationships/hyperlink" Target="https://img.clipartlook.com/leaf-clip-art-clipart-leaf-2504_3500.png" TargetMode="External"/><Relationship Id="rId9" Type="http://schemas.openxmlformats.org/officeDocument/2006/relationships/hyperlink" Target="https://www.pngitem.com/pimgs/m/50-507591_cloud-png-clip-arts-transparent-background-rain-clipart.png" TargetMode="External"/><Relationship Id="rId14" Type="http://schemas.openxmlformats.org/officeDocument/2006/relationships/hyperlink" Target="https://www.netclipart.com/pp/m/8-80981_orange-clip-art-free-free-clipart-images-orange.png" TargetMode="External"/><Relationship Id="rId22" Type="http://schemas.openxmlformats.org/officeDocument/2006/relationships/hyperlink" Target="https://www.pngitem.com/pimgs/m/70-704621_cartoon-sausage-clipart-sausage-png-transparent-png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3" Type="http://schemas.microsoft.com/office/2007/relationships/hdphoto" Target="../media/hdphoto4.wdp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microsoft.com/office/2007/relationships/hdphoto" Target="../media/hdphoto10.wdp"/><Relationship Id="rId2" Type="http://schemas.openxmlformats.org/officeDocument/2006/relationships/image" Target="../media/image8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9.wdp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microsoft.com/office/2007/relationships/hdphoto" Target="../media/hdphoto6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12.wdp"/><Relationship Id="rId5" Type="http://schemas.microsoft.com/office/2007/relationships/hdphoto" Target="../media/hdphoto11.wdp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1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6.wdp"/><Relationship Id="rId7" Type="http://schemas.microsoft.com/office/2007/relationships/hdphoto" Target="../media/hdphoto1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6.wdp"/><Relationship Id="rId7" Type="http://schemas.microsoft.com/office/2007/relationships/hdphoto" Target="../media/hdphoto1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678873"/>
            <a:ext cx="10238509" cy="2831090"/>
          </a:xfrm>
        </p:spPr>
        <p:txBody>
          <a:bodyPr>
            <a:noAutofit/>
          </a:bodyPr>
          <a:lstStyle/>
          <a:p>
            <a:pPr algn="r"/>
            <a:r>
              <a:rPr lang="sl-SI" sz="9600" dirty="0" smtClean="0">
                <a:latin typeface="Arial Narrow" panose="020B0606020202030204" pitchFamily="34" charset="0"/>
              </a:rPr>
              <a:t>ZELO LAČNA GOSENICA</a:t>
            </a:r>
            <a:endParaRPr lang="sl-SI" sz="9600" dirty="0">
              <a:latin typeface="Arial Narrow" panose="020B0606020202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dirty="0" smtClean="0">
                <a:latin typeface="Arial Narrow" panose="020B0606020202030204" pitchFamily="34" charset="0"/>
              </a:rPr>
              <a:t>Eric </a:t>
            </a:r>
            <a:r>
              <a:rPr lang="sl-SI" sz="3600" dirty="0">
                <a:latin typeface="Arial Narrow" panose="020B0606020202030204" pitchFamily="34" charset="0"/>
              </a:rPr>
              <a:t>C</a:t>
            </a:r>
            <a:r>
              <a:rPr lang="sl-SI" sz="3600" dirty="0" smtClean="0">
                <a:latin typeface="Arial Narrow" panose="020B0606020202030204" pitchFamily="34" charset="0"/>
              </a:rPr>
              <a:t>arle</a:t>
            </a:r>
            <a:endParaRPr lang="sl-SI" sz="3600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9" y="4615542"/>
            <a:ext cx="12877800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ommunik8 In English Lesson 3 The Very Hungry Caterpillar - Ver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9" b="93377" l="3864" r="9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9" y="2958653"/>
            <a:ext cx="3532937" cy="24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8383424" y="6118788"/>
            <a:ext cx="3628467" cy="531393"/>
          </a:xfrm>
          <a:prstGeom prst="rect">
            <a:avLst/>
          </a:prstGeom>
          <a:solidFill>
            <a:srgbClr val="6A341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 Narrow" panose="020B0606020202030204" pitchFamily="34" charset="0"/>
              </a:rPr>
              <a:t>Pripravila: Darja Dolenc</a:t>
            </a:r>
            <a:endParaRPr lang="sl-SI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SOBOTA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lice Illustration Cake Clip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70" y="2720430"/>
            <a:ext cx="3162519" cy="31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ibrary of free graphic library on a transparent ice cream cone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88" y="2048967"/>
            <a:ext cx="1314590" cy="32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heese Clipart - Clipart Cheese - Block Of Cheese Cartoon - Png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2" b="946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9" y="3180658"/>
            <a:ext cx="2753802" cy="23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Pickle Transparent &amp; PNG Clipart Free Download - YW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2909">
            <a:off x="4489844" y="2795331"/>
            <a:ext cx="2386777" cy="21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značba mesta vsebine 7"/>
          <p:cNvSpPr txBox="1">
            <a:spLocks/>
          </p:cNvSpPr>
          <p:nvPr/>
        </p:nvSpPr>
        <p:spPr>
          <a:xfrm>
            <a:off x="290518" y="5616530"/>
            <a:ext cx="11344434" cy="1047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 SOBOTO PA SE JE PREGRIZLA SKOZI KOŠČEK ČOKOLADNE TORTE, SKOZI SLADOLED PA SKOZI KUMARICO</a:t>
            </a:r>
            <a:endParaRPr lang="sl-SI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Vector Illustration Of Salami Cured Sausage Fermented Clipart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5" b="96923" l="0" r="96591">
                        <a14:foregroundMark x1="63977" y1="81410" x2="73409" y2="59359"/>
                        <a14:foregroundMark x1="56023" y1="85513" x2="61818" y2="78974"/>
                        <a14:foregroundMark x1="50909" y1="74872" x2="68295" y2="8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43" y="3285124"/>
            <a:ext cx="2638021" cy="23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artoon Red Watermelon, Cartoon Clipart, Watermelon Clipar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923" y1="4916" x2="8615" y2="12903"/>
                        <a14:foregroundMark x1="4923" y1="21505" x2="4923" y2="3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60" y="2918060"/>
            <a:ext cx="2413286" cy="2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artoon Sausage Clipart - Sausage Png, Transparent Png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35" b="95773" l="0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151">
            <a:off x="4060317" y="2654985"/>
            <a:ext cx="2819950" cy="27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uffin Clipart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78" y="2882087"/>
            <a:ext cx="28479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značba mesta vsebine 7"/>
          <p:cNvSpPr txBox="1">
            <a:spLocks/>
          </p:cNvSpPr>
          <p:nvPr/>
        </p:nvSpPr>
        <p:spPr>
          <a:xfrm>
            <a:off x="290518" y="5654788"/>
            <a:ext cx="9862475" cy="1047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 smtClean="0">
                <a:solidFill>
                  <a:schemeClr val="bg1"/>
                </a:solidFill>
              </a:rPr>
              <a:t>IN KOS SIRA, SKOZI SALAMO, LIZIKO, ČEŠNJEVO PITO IN </a:t>
            </a:r>
            <a:r>
              <a:rPr lang="sl-SI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KLOBASO</a:t>
            </a:r>
            <a:r>
              <a:rPr lang="sl-SI" sz="3600" dirty="0" smtClean="0">
                <a:solidFill>
                  <a:schemeClr val="bg1"/>
                </a:solidFill>
              </a:rPr>
              <a:t>, SKOZI KOLAČEK, IN ŠE LUBENICO.</a:t>
            </a:r>
            <a:endParaRPr lang="sl-SI" sz="3600" dirty="0">
              <a:solidFill>
                <a:schemeClr val="bg1"/>
              </a:solidFill>
            </a:endParaRPr>
          </a:p>
        </p:txBody>
      </p:sp>
      <p:pic>
        <p:nvPicPr>
          <p:cNvPr id="13" name="Picture 14" descr="Lollipop Candy cane Chocolate bar , lollipop transparent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992">
            <a:off x="363336" y="2300058"/>
            <a:ext cx="1504308" cy="29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erry pie clip art | Pie Clip Art Images Pie Stock Photos ...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667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71" y="1950946"/>
            <a:ext cx="2865909" cy="34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NEDELJA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710962" y="1118799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3439">
            <a:off x="5946866" y="3038366"/>
            <a:ext cx="4987967" cy="29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ommunik8 In English Lesson 3 The Very Hungry Caterpillar - Very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9" b="93377" l="3864" r="9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31" y="3311789"/>
            <a:ext cx="3402389" cy="23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značba mesta vsebine 7"/>
          <p:cNvSpPr txBox="1">
            <a:spLocks/>
          </p:cNvSpPr>
          <p:nvPr/>
        </p:nvSpPr>
        <p:spPr>
          <a:xfrm>
            <a:off x="290518" y="5818263"/>
            <a:ext cx="11063282" cy="7914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NASLEDNJI DAN JE BILA ZOPET NEDELJA. GOSENICA SE JE PREGRIZLA SKOZI LEP ZELEN LIST IN ZELO JI JE ODLEGLO.</a:t>
            </a:r>
            <a:endParaRPr lang="sl-SI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6189" y="153646"/>
            <a:ext cx="10515600" cy="1325563"/>
          </a:xfrm>
        </p:spPr>
        <p:txBody>
          <a:bodyPr>
            <a:noAutofit/>
          </a:bodyPr>
          <a:lstStyle/>
          <a:p>
            <a:r>
              <a:rPr lang="sl-SI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ZDAJ NI BILA VEČ LAČNA IN NIČ VEČ MAJHNA. BILA JE VELIKA DEBELA GOSENICA.</a:t>
            </a:r>
            <a:endParaRPr lang="sl-SI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710962" y="1118799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 rot="1186629">
            <a:off x="9414697" y="843854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esearch reveals that The Very Hungry Caterpillar actually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61" y="1065495"/>
            <a:ext cx="8742991" cy="56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05" y="141174"/>
            <a:ext cx="8684173" cy="2007961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OKROG SEBE JE SPREDLA MAJHNO HIŠKO, BUBO. V NJEJ JE OSTALA DVA DOLGA TEDNA. NATO PA JE V STENI BUBE PREGRIZNILA LUKNJICO, ZLEZLA VEN IN…</a:t>
            </a:r>
            <a:endParaRPr lang="sl-SI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639870" y="1581016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8369" y="177054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793465" y="1456370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72" r="993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110" y="2234652"/>
            <a:ext cx="70008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  <p:sndAc>
          <p:stSnd>
            <p:snd r:embed="rId2" name="chimes.wav"/>
          </p:stSnd>
        </p:sndAc>
      </p:transition>
    </mc:Choice>
    <mc:Fallback xmlns="">
      <p:transition spd="slow">
        <p:pull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2217" y="157430"/>
            <a:ext cx="10515600" cy="1325563"/>
          </a:xfrm>
        </p:spPr>
        <p:txBody>
          <a:bodyPr>
            <a:normAutofit/>
          </a:bodyPr>
          <a:lstStyle/>
          <a:p>
            <a:r>
              <a:rPr lang="sl-SI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BILA JE PRELEP METULJ.</a:t>
            </a:r>
            <a:endParaRPr lang="sl-SI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-121043" y="1321359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1285715" y="1114293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025443" y="1252749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7515785" y="267912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 beautiful butterfly puppet from The Very Hungry Caterpillar Show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33" b="89968" l="894" r="970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" t="10829" r="1"/>
          <a:stretch/>
        </p:blipFill>
        <p:spPr bwMode="auto">
          <a:xfrm>
            <a:off x="452217" y="1556106"/>
            <a:ext cx="11709509" cy="52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SLIK 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409903" y="1418898"/>
            <a:ext cx="11493063" cy="5439102"/>
          </a:xfrm>
        </p:spPr>
        <p:txBody>
          <a:bodyPr>
            <a:normAutofit fontScale="32500" lnSpcReduction="20000"/>
          </a:bodyPr>
          <a:lstStyle/>
          <a:p>
            <a:r>
              <a:rPr lang="sl-SI" dirty="0" smtClean="0">
                <a:hlinkClick r:id="rId2"/>
              </a:rPr>
              <a:t>https://www.pngfind.com/pngs/m/397-3972363_soil-vector-pile-star-hd-png-download.png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clipartart.com/images/clipart-green-leaves-1.png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img.clipartlook.com/leaf-clip-art-clipart-leaf-2504_3500.png</a:t>
            </a:r>
            <a:endParaRPr lang="sl-SI" dirty="0" smtClean="0"/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i.pinimg.com/originals/d8/6b/da/d86bda4ebc2e5dda5c3b1fd6de2e181c.png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www.pngitem.com/pimgs/m/75-757665_larva-very-hungry-caterpillar-transparent-hd-png-download.png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i.pinimg.com/originals/7e/28/89/7e288947c2c179f39398a72fdad19e0c.png</a:t>
            </a:r>
            <a:endParaRPr lang="sl-SI" dirty="0" smtClean="0"/>
          </a:p>
          <a:p>
            <a:r>
              <a:rPr lang="sl-SI" dirty="0">
                <a:hlinkClick r:id="rId8"/>
              </a:rPr>
              <a:t>https://</a:t>
            </a:r>
            <a:r>
              <a:rPr lang="sl-SI" dirty="0" smtClean="0">
                <a:hlinkClick r:id="rId8"/>
              </a:rPr>
              <a:t>toppng.com/uploads/preview/transparent-background-sun-clipart-11563032022om1hqfixnw.png</a:t>
            </a:r>
            <a:endParaRPr lang="sl-SI" dirty="0" smtClean="0"/>
          </a:p>
          <a:p>
            <a:r>
              <a:rPr lang="sl-SI" dirty="0">
                <a:hlinkClick r:id="rId9"/>
              </a:rPr>
              <a:t>https://</a:t>
            </a:r>
            <a:r>
              <a:rPr lang="sl-SI" dirty="0" smtClean="0">
                <a:hlinkClick r:id="rId9"/>
              </a:rPr>
              <a:t>www.pngitem.com/pimgs/m/50-507591_cloud-png-clip-arts-transparent-background-rain-clipart.png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10"/>
              </a:rPr>
              <a:t>https://2.bp.blogspot.com/-</a:t>
            </a:r>
            <a:r>
              <a:rPr lang="sl-SI" dirty="0" smtClean="0">
                <a:hlinkClick r:id="rId10"/>
              </a:rPr>
              <a:t>JTgE0SUZJj8/T8Ec3Wp-79I/AAAAAAAAQ2I/rPof-nyHuw8/s640/Enzo_Mari_La_Mela%C2%A9nova68.com.jpg</a:t>
            </a:r>
            <a:endParaRPr lang="sl-SI" dirty="0" smtClean="0"/>
          </a:p>
          <a:p>
            <a:r>
              <a:rPr lang="sl-SI" dirty="0">
                <a:hlinkClick r:id="rId11"/>
              </a:rPr>
              <a:t>https://</a:t>
            </a:r>
            <a:r>
              <a:rPr lang="sl-SI" dirty="0" smtClean="0">
                <a:hlinkClick r:id="rId11"/>
              </a:rPr>
              <a:t>easydrawingart.com/wp-content/uploads/2019/07/how-to-draw-a-pear.jpg</a:t>
            </a:r>
            <a:endParaRPr lang="sl-SI" dirty="0" smtClean="0"/>
          </a:p>
          <a:p>
            <a:r>
              <a:rPr lang="sl-SI" dirty="0">
                <a:hlinkClick r:id="rId12"/>
              </a:rPr>
              <a:t>https://</a:t>
            </a:r>
            <a:r>
              <a:rPr lang="sl-SI" dirty="0" smtClean="0">
                <a:hlinkClick r:id="rId12"/>
              </a:rPr>
              <a:t>www.pngitem.com/pimgs/m/280-2809301_plum-clipart-hd-png-download.png</a:t>
            </a:r>
            <a:endParaRPr lang="sl-SI" dirty="0" smtClean="0"/>
          </a:p>
          <a:p>
            <a:r>
              <a:rPr lang="sl-SI" dirty="0">
                <a:hlinkClick r:id="rId13"/>
              </a:rPr>
              <a:t>https://</a:t>
            </a:r>
            <a:r>
              <a:rPr lang="sl-SI" dirty="0" smtClean="0">
                <a:hlinkClick r:id="rId13"/>
              </a:rPr>
              <a:t>cdn1.vectorstock.com/i/1000x1000/05/55/fresh-strawberry-clipart-vector-9730555.jpg</a:t>
            </a:r>
            <a:endParaRPr lang="sl-SI" dirty="0" smtClean="0"/>
          </a:p>
          <a:p>
            <a:r>
              <a:rPr lang="sl-SI" dirty="0">
                <a:hlinkClick r:id="rId14"/>
              </a:rPr>
              <a:t>https://</a:t>
            </a:r>
            <a:r>
              <a:rPr lang="sl-SI" dirty="0" smtClean="0">
                <a:hlinkClick r:id="rId14"/>
              </a:rPr>
              <a:t>www.netclipart.com/pp/m/8-80981_orange-clip-art-free-free-clipart-images-orange.png</a:t>
            </a:r>
            <a:endParaRPr lang="sl-SI" dirty="0"/>
          </a:p>
          <a:p>
            <a:r>
              <a:rPr lang="sl-SI" dirty="0">
                <a:hlinkClick r:id="rId15"/>
              </a:rPr>
              <a:t>https://cdn.clipart.email/99723ec0774122c1a4ea73f00c13fec5_best-slice-of-cake-illustrations-royalty-free-vector-graphics-_</a:t>
            </a:r>
            <a:r>
              <a:rPr lang="sl-SI" dirty="0" smtClean="0">
                <a:hlinkClick r:id="rId15"/>
              </a:rPr>
              <a:t>612-612.jpeg</a:t>
            </a:r>
            <a:endParaRPr lang="sl-SI" dirty="0" smtClean="0"/>
          </a:p>
          <a:p>
            <a:r>
              <a:rPr lang="sl-SI" dirty="0">
                <a:hlinkClick r:id="rId16"/>
              </a:rPr>
              <a:t>https://</a:t>
            </a:r>
            <a:r>
              <a:rPr lang="sl-SI" dirty="0" smtClean="0">
                <a:hlinkClick r:id="rId16"/>
              </a:rPr>
              <a:t>clipartart.com/images/99-ice-cream-clipart-7.png</a:t>
            </a:r>
            <a:endParaRPr lang="sl-SI" dirty="0" smtClean="0"/>
          </a:p>
          <a:p>
            <a:r>
              <a:rPr lang="sl-SI" dirty="0">
                <a:hlinkClick r:id="rId17"/>
              </a:rPr>
              <a:t>https://</a:t>
            </a:r>
            <a:r>
              <a:rPr lang="sl-SI" dirty="0" smtClean="0">
                <a:hlinkClick r:id="rId17"/>
              </a:rPr>
              <a:t>lh3.googleusercontent.com/proxy/TDtnROdbDo88StIkid8fEpCtdBJEkNCKTXCsda9lKCig2mnHqbARlF_pkr4X2fnufmi8iR8a5e02e3PT95dhazX6f3MG26WztQ</a:t>
            </a:r>
            <a:endParaRPr lang="sl-SI" dirty="0" smtClean="0"/>
          </a:p>
          <a:p>
            <a:r>
              <a:rPr lang="sl-SI" dirty="0">
                <a:hlinkClick r:id="rId18"/>
              </a:rPr>
              <a:t>https://</a:t>
            </a:r>
            <a:r>
              <a:rPr lang="sl-SI" dirty="0" smtClean="0">
                <a:hlinkClick r:id="rId18"/>
              </a:rPr>
              <a:t>mpng.subpng.com/20180323/ayw/kisspng-macaroni-and-cheese-clip-art-cheese-5ab4c2ad210c57.1469319415217957571354.jpg</a:t>
            </a:r>
            <a:endParaRPr lang="sl-SI" dirty="0" smtClean="0"/>
          </a:p>
          <a:p>
            <a:r>
              <a:rPr lang="sl-SI" dirty="0">
                <a:hlinkClick r:id="rId19"/>
              </a:rPr>
              <a:t>https://</a:t>
            </a:r>
            <a:r>
              <a:rPr lang="sl-SI" dirty="0" smtClean="0">
                <a:hlinkClick r:id="rId19"/>
              </a:rPr>
              <a:t>www.pinclipart.com/picdir/middle/222-2229425_vector-illustration-of-salami-cured-sausage-fermented-clipart.png</a:t>
            </a:r>
            <a:endParaRPr lang="sl-SI" dirty="0" smtClean="0"/>
          </a:p>
          <a:p>
            <a:r>
              <a:rPr lang="sl-SI" dirty="0">
                <a:hlinkClick r:id="rId20"/>
              </a:rPr>
              <a:t>https://</a:t>
            </a:r>
            <a:r>
              <a:rPr lang="sl-SI" dirty="0" smtClean="0">
                <a:hlinkClick r:id="rId20"/>
              </a:rPr>
              <a:t>www.epicentrofestival.com/wp-content/uploads/2019/12/Lollipop-Lollipop-Clipart-720x1021.jpg</a:t>
            </a:r>
            <a:endParaRPr lang="sl-SI" dirty="0" smtClean="0"/>
          </a:p>
          <a:p>
            <a:r>
              <a:rPr lang="sl-SI" dirty="0">
                <a:hlinkClick r:id="rId21"/>
              </a:rPr>
              <a:t>https://</a:t>
            </a:r>
            <a:r>
              <a:rPr lang="sl-SI" dirty="0" smtClean="0">
                <a:hlinkClick r:id="rId21"/>
              </a:rPr>
              <a:t>i.pinimg.com/originals/a1/f5/46/a1f5468dd06812b62f7c27a6ed86f9a1.jpg</a:t>
            </a:r>
            <a:endParaRPr lang="sl-SI" dirty="0" smtClean="0"/>
          </a:p>
          <a:p>
            <a:r>
              <a:rPr lang="sl-SI" dirty="0">
                <a:hlinkClick r:id="rId22"/>
              </a:rPr>
              <a:t>https://</a:t>
            </a:r>
            <a:r>
              <a:rPr lang="sl-SI" dirty="0" smtClean="0">
                <a:hlinkClick r:id="rId22"/>
              </a:rPr>
              <a:t>www.pngitem.com/pimgs/m/70-704621_cartoon-sausage-clipart-sausage-png-transparent-png.png</a:t>
            </a:r>
            <a:endParaRPr lang="sl-SI" dirty="0" smtClean="0"/>
          </a:p>
          <a:p>
            <a:r>
              <a:rPr lang="sl-SI" dirty="0">
                <a:hlinkClick r:id="rId23"/>
              </a:rPr>
              <a:t>https://</a:t>
            </a:r>
            <a:r>
              <a:rPr lang="sl-SI" dirty="0" smtClean="0">
                <a:hlinkClick r:id="rId23"/>
              </a:rPr>
              <a:t>www.kindpng.com/picc/m/8-86823_cupcake-free-to-use-clip-art-cup-cake.png</a:t>
            </a:r>
            <a:endParaRPr lang="sl-SI" dirty="0" smtClean="0"/>
          </a:p>
          <a:p>
            <a:r>
              <a:rPr lang="sl-SI" dirty="0">
                <a:hlinkClick r:id="rId24"/>
              </a:rPr>
              <a:t>https://</a:t>
            </a:r>
            <a:r>
              <a:rPr lang="sl-SI" dirty="0" smtClean="0">
                <a:hlinkClick r:id="rId24"/>
              </a:rPr>
              <a:t>i.pinimg.com/736x/e9/d3/ff/e9d3ffb8c043c0030656beb8a2ea3105.jpg</a:t>
            </a:r>
            <a:endParaRPr lang="sl-SI" dirty="0" smtClean="0"/>
          </a:p>
          <a:p>
            <a:r>
              <a:rPr lang="sl-SI" dirty="0">
                <a:hlinkClick r:id="rId25"/>
              </a:rPr>
              <a:t>https://</a:t>
            </a:r>
            <a:r>
              <a:rPr lang="sl-SI" dirty="0" smtClean="0">
                <a:hlinkClick r:id="rId25"/>
              </a:rPr>
              <a:t>clipartart.com/images/butterfly-eric-carle-clipart-3.jpg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310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99" y="-99074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792427" y="444056"/>
            <a:ext cx="7520354" cy="1325563"/>
          </a:xfrm>
        </p:spPr>
        <p:txBody>
          <a:bodyPr>
            <a:noAutofit/>
          </a:bodyPr>
          <a:lstStyle/>
          <a:p>
            <a:r>
              <a:rPr lang="sl-SI" sz="3600" dirty="0" smtClean="0">
                <a:latin typeface="Arial Narrow" panose="020B0606020202030204" pitchFamily="34" charset="0"/>
              </a:rPr>
              <a:t>V SREBRNI MESEČINI JE NA LISTU LEŽALO DROBNO JAJČECE. </a:t>
            </a:r>
            <a:endParaRPr lang="sl-SI" sz="3600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83" y="5750841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8" y="3193669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44" y="2563466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42" y="428503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33" y="6060570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40" y="4042525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671" y="352924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271" y="6060569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83" y="3046982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73" y="5207418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80+ Leaf Clip Art... Clipart Leaf | ClipartL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1393" flipV="1">
            <a:off x="1218631" y="852687"/>
            <a:ext cx="3975906" cy="55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1336">
            <a:off x="5874617" y="1595969"/>
            <a:ext cx="5858897" cy="34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80+ Leaf Clip Art... Clipart Leaf | ClipartL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8639" flipV="1">
            <a:off x="6550066" y="3439205"/>
            <a:ext cx="3153193" cy="44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9205">
            <a:off x="-192855" y="4412273"/>
            <a:ext cx="4148232" cy="24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a 15"/>
          <p:cNvSpPr/>
          <p:nvPr/>
        </p:nvSpPr>
        <p:spPr>
          <a:xfrm>
            <a:off x="7318548" y="3182921"/>
            <a:ext cx="610751" cy="320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Full Moon Transparent Clipart - Clipart Kid | Editing background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491" y="-443308"/>
            <a:ext cx="4001830" cy="40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  <p:sndAc>
          <p:stSnd>
            <p:snd r:embed="rId2" name="chimes.wav"/>
          </p:stSnd>
        </p:sndAc>
      </p:transition>
    </mc:Choice>
    <mc:Fallback xmlns="">
      <p:transition spd="slow">
        <p:pull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10190235" y="3711848"/>
            <a:ext cx="1747551" cy="103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1336">
            <a:off x="5986042" y="1311123"/>
            <a:ext cx="5858897" cy="34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07071" y="5089377"/>
            <a:ext cx="7988664" cy="1325563"/>
          </a:xfrm>
        </p:spPr>
        <p:txBody>
          <a:bodyPr>
            <a:noAutofit/>
          </a:bodyPr>
          <a:lstStyle/>
          <a:p>
            <a:r>
              <a:rPr lang="sl-SI" sz="3600" dirty="0" smtClean="0">
                <a:latin typeface="Arial Narrow" panose="020B0606020202030204" pitchFamily="34" charset="0"/>
              </a:rPr>
              <a:t>NEKEGA NEDELJSKEGA JUTRA JE VZŠLO SONCE IN – POP! – IZ JAJČECA JE PRILEZLA DROBCENA IN ZELO LAČNA GOSENICA.</a:t>
            </a:r>
            <a:endParaRPr lang="sl-SI" sz="3600" dirty="0">
              <a:latin typeface="Arial Narrow" panose="020B0606020202030204" pitchFamily="34" charset="0"/>
            </a:endParaRPr>
          </a:p>
        </p:txBody>
      </p:sp>
      <p:pic>
        <p:nvPicPr>
          <p:cNvPr id="3" name="Picture 10" descr="80+ Leaf Clip Art... Clipart Leaf | ClipartL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1393" flipV="1">
            <a:off x="1229204" y="1370088"/>
            <a:ext cx="3975906" cy="55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9205">
            <a:off x="-192855" y="4412273"/>
            <a:ext cx="4148232" cy="24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un clipart for kids png PNG image with transparent background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71" b="89988" l="1190" r="90000">
                        <a14:foregroundMark x1="32738" y1="20838" x2="31071" y2="17229"/>
                        <a14:foregroundMark x1="43690" y1="19674" x2="43690" y2="17811"/>
                        <a14:foregroundMark x1="54167" y1="22002" x2="55476" y2="17462"/>
                        <a14:foregroundMark x1="64167" y1="27474" x2="69524" y2="24447"/>
                        <a14:foregroundMark x1="69881" y1="37835" x2="75119" y2="35157"/>
                        <a14:foregroundMark x1="72262" y1="45867" x2="81905" y2="48312"/>
                        <a14:foregroundMark x1="70714" y1="57858" x2="75714" y2="58440"/>
                        <a14:foregroundMark x1="67738" y1="66007" x2="69881" y2="68801"/>
                        <a14:foregroundMark x1="59048" y1="74622" x2="60357" y2="76251"/>
                        <a14:foregroundMark x1="49167" y1="77066" x2="49405" y2="79860"/>
                        <a14:foregroundMark x1="37143" y1="78813" x2="36429" y2="80559"/>
                        <a14:foregroundMark x1="25119" y1="74622" x2="24048" y2="74971"/>
                        <a14:foregroundMark x1="16190" y1="65541" x2="15595" y2="66705"/>
                        <a14:foregroundMark x1="14524" y1="55413" x2="10952" y2="55413"/>
                        <a14:foregroundMark x1="15357" y1="44820" x2="14643" y2="44820"/>
                        <a14:foregroundMark x1="16548" y1="32247" x2="14524" y2="31315"/>
                        <a14:foregroundMark x1="24048" y1="23749" x2="22381" y2="22584"/>
                        <a14:backgroundMark x1="79881" y1="49243" x2="82262" y2="47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24" y="-348080"/>
            <a:ext cx="3987346" cy="40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3598189" y="230836"/>
            <a:ext cx="2768793" cy="16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277128" y="266961"/>
            <a:ext cx="2914872" cy="17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5860263" y="715181"/>
            <a:ext cx="2078000" cy="12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456981" y="1871396"/>
            <a:ext cx="1431011" cy="8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mmunik8 In English Lesson 3 The Very Hungry Caterpillar - Very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59" b="93377" l="3864" r="9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712">
            <a:off x="7448361" y="1985787"/>
            <a:ext cx="1423533" cy="9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57497" y="3377004"/>
            <a:ext cx="7391400" cy="1768161"/>
          </a:xfrm>
        </p:spPr>
        <p:txBody>
          <a:bodyPr>
            <a:normAutofit/>
          </a:bodyPr>
          <a:lstStyle/>
          <a:p>
            <a:r>
              <a:rPr lang="sl-SI" sz="3600" dirty="0" smtClean="0">
                <a:latin typeface="Arial Narrow" panose="020B0606020202030204" pitchFamily="34" charset="0"/>
              </a:rPr>
              <a:t>TAKOJ JE PRIČELA ISKATI HRANO.</a:t>
            </a:r>
            <a:endParaRPr lang="sl-SI" sz="3600" dirty="0">
              <a:latin typeface="Arial Narrow" panose="020B0606020202030204" pitchFamily="34" charset="0"/>
            </a:endParaRPr>
          </a:p>
        </p:txBody>
      </p:sp>
      <p:pic>
        <p:nvPicPr>
          <p:cNvPr id="4100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9" y="4615542"/>
            <a:ext cx="12877800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ommunik8 In English Lesson 3 The Very Hungry Caterpillar - Ver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9" b="93377" l="3864" r="9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63" y="3434114"/>
            <a:ext cx="2599645" cy="17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n clipart for kids png PNG image with transparent background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71" b="89988" l="1190" r="90000">
                        <a14:foregroundMark x1="32738" y1="20838" x2="31071" y2="17229"/>
                        <a14:foregroundMark x1="43690" y1="19674" x2="43690" y2="17811"/>
                        <a14:foregroundMark x1="54167" y1="22002" x2="55476" y2="17462"/>
                        <a14:foregroundMark x1="64167" y1="27474" x2="69524" y2="24447"/>
                        <a14:foregroundMark x1="69881" y1="37835" x2="75119" y2="35157"/>
                        <a14:foregroundMark x1="72262" y1="45867" x2="81905" y2="48312"/>
                        <a14:foregroundMark x1="70714" y1="57858" x2="75714" y2="58440"/>
                        <a14:foregroundMark x1="67738" y1="66007" x2="69881" y2="68801"/>
                        <a14:foregroundMark x1="59048" y1="74622" x2="60357" y2="76251"/>
                        <a14:foregroundMark x1="49167" y1="77066" x2="49405" y2="79860"/>
                        <a14:foregroundMark x1="37143" y1="78813" x2="36429" y2="80559"/>
                        <a14:foregroundMark x1="25119" y1="74622" x2="24048" y2="74971"/>
                        <a14:foregroundMark x1="16190" y1="65541" x2="15595" y2="66705"/>
                        <a14:foregroundMark x1="14524" y1="55413" x2="10952" y2="55413"/>
                        <a14:foregroundMark x1="15357" y1="44820" x2="14643" y2="44820"/>
                        <a14:foregroundMark x1="16548" y1="32247" x2="14524" y2="31315"/>
                        <a14:foregroundMark x1="24048" y1="23749" x2="22381" y2="22584"/>
                        <a14:backgroundMark x1="79881" y1="49243" x2="82262" y2="47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782" y="-44399"/>
            <a:ext cx="3126789" cy="31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1876496" y="893381"/>
            <a:ext cx="3111533" cy="18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04183" y="238660"/>
            <a:ext cx="2139664" cy="12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7621325" y="1863253"/>
            <a:ext cx="1393848" cy="8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5869771" y="365125"/>
            <a:ext cx="2768793" cy="16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-4.81481E-6 C 0.0026 0.00324 0.00482 0.00834 0.00794 0.00996 C 0.01367 0.0132 0.02005 0.01227 0.02604 0.01412 L 0.03294 0.01597 C 0.04323 0.02222 0.02695 0.01273 0.04193 0.02014 C 0.04427 0.0213 0.04883 0.02408 0.04883 0.02408 C 0.04987 0.02546 0.05104 0.02709 0.05221 0.02824 C 0.05404 0.02986 0.05846 0.03125 0.06016 0.03218 C 0.06133 0.03287 0.06237 0.03403 0.06354 0.03426 C 0.08698 0.03542 0.11055 0.03565 0.13398 0.03611 C 0.14687 0.0419 0.13216 0.03588 0.16133 0.04028 C 0.16289 0.04051 0.16432 0.0419 0.16588 0.04236 C 0.1707 0.04329 0.17565 0.04352 0.1806 0.04421 C 0.18229 0.04468 0.19336 0.04746 0.19531 0.04838 C 0.19648 0.04884 0.19766 0.05 0.19883 0.05023 C 0.20404 0.05139 0.20937 0.05162 0.21471 0.05232 C 0.23893 0.05949 0.21211 0.05209 0.27148 0.05648 C 0.27383 0.05648 0.27604 0.05741 0.27838 0.05834 C 0.2806 0.05949 0.28516 0.0625 0.28516 0.0625 C 0.30365 0.06181 0.32226 0.06227 0.34088 0.06042 C 0.34401 0.06019 0.34779 0.05556 0.35104 0.0544 C 0.35299 0.05371 0.35482 0.05301 0.35677 0.05232 C 0.36328 0.05046 0.36823 0.04954 0.37487 0.04838 C 0.37604 0.04769 0.37708 0.04653 0.37838 0.0463 C 0.44974 0.03195 0.43112 0.03634 0.51237 0.03426 C 0.51471 0.03357 0.51693 0.03264 0.51927 0.03218 C 0.52669 0.03033 0.5319 0.0294 0.53971 0.02824 L 0.6056 0.03009 L 0.6681 0.03426 L 0.79766 0.03611 C 0.82409 0.04908 0.79427 0.03611 0.82943 0.04421 C 0.83476 0.0456 0.83997 0.04861 0.84531 0.05023 C 0.84987 0.05185 0.85443 0.05301 0.85898 0.0544 C 0.86276 0.05834 0.86628 0.06343 0.87031 0.06644 C 0.87357 0.06898 0.87708 0.07014 0.8806 0.0706 C 0.89909 0.07222 0.91771 0.07199 0.9362 0.07246 L 1.1431 0.07662 C 1.15859 0.07871 1.15286 0.07847 1.16016 0.07847 " pathEditMode="relative" ptsTypes="AAAAAAAAAAAAAAAAAAAAAAAAAAAAAAAAAAAAAAA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PONEDELJEK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142075" y="5658250"/>
            <a:ext cx="7519965" cy="1351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>
                <a:solidFill>
                  <a:schemeClr val="bg1"/>
                </a:solidFill>
                <a:latin typeface="Arial Narrow" panose="020B0606020202030204" pitchFamily="34" charset="0"/>
              </a:rPr>
              <a:t>V PONEDELJEK SE JE PREGRIZLA SKOZI JABOLKO – IN ŠE JE BILA </a:t>
            </a:r>
            <a:r>
              <a:rPr lang="sl-SI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LAČNA.</a:t>
            </a:r>
            <a:endParaRPr lang="sl-SI" sz="3600" dirty="0">
              <a:solidFill>
                <a:schemeClr val="bg1"/>
              </a:solidFill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erie della Natura | Enzo Mari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3594" l="3594" r="94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79" y="2186950"/>
            <a:ext cx="3609526" cy="36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TOREK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290518" y="5561836"/>
            <a:ext cx="6776545" cy="1047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 TOREK SE JE PREGRIZLA SKOZI DVE HRUŠKI – IN ŠE JE BILA LAČNA.</a:t>
            </a:r>
            <a:endParaRPr lang="sl-SI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086637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w to Draw a Pear | Easy Drawing 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0" b="99307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08" y="1971311"/>
            <a:ext cx="4758488" cy="34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w to Draw a Pear | Easy Drawing 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0" b="99307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52" y="1964961"/>
            <a:ext cx="4758488" cy="34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SREDA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lum Clipart, HD Png Download , Transparent Png Image - PNGite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15" b="988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412">
            <a:off x="2177054" y="2168415"/>
            <a:ext cx="3704549" cy="33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lum Clipart, HD Png Download , Transparent Png Image - PNGite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15" b="988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412">
            <a:off x="4728011" y="2183969"/>
            <a:ext cx="3704549" cy="33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um Clipart, HD Png Download , Transparent Png Image - PNGite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15" b="988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412">
            <a:off x="7326587" y="2130513"/>
            <a:ext cx="3704549" cy="33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značba mesta vsebine 7"/>
          <p:cNvSpPr txBox="1">
            <a:spLocks/>
          </p:cNvSpPr>
          <p:nvPr/>
        </p:nvSpPr>
        <p:spPr>
          <a:xfrm>
            <a:off x="290518" y="5561836"/>
            <a:ext cx="6776545" cy="1047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 SREDO SE JE PREGRIZLA SKOZI TRI SLIVE– IN ŠE JE BILA LAČNA.</a:t>
            </a:r>
            <a:endParaRPr lang="sl-SI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ČETRTEK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86" y="4593905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sh Strawberry Clipart Royalty Free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259" l="0" r="98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36" y="2875260"/>
            <a:ext cx="1883148" cy="24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sh Strawberry Clipart Royalty Free Vector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59" l="0" r="98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80" y="2879699"/>
            <a:ext cx="1883148" cy="24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sh Strawberry Clipart Royalty Free Vector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59" l="0" r="98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05" y="2875261"/>
            <a:ext cx="1883148" cy="24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sh Strawberry Clipart Royalty Free Vector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59" l="0" r="98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349" y="2875259"/>
            <a:ext cx="1883148" cy="24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značba mesta vsebine 7"/>
          <p:cNvSpPr txBox="1">
            <a:spLocks/>
          </p:cNvSpPr>
          <p:nvPr/>
        </p:nvSpPr>
        <p:spPr>
          <a:xfrm>
            <a:off x="290518" y="5561836"/>
            <a:ext cx="7387289" cy="1047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 ČETRTEK SE JE PREGRIZLA SKOZI ŠTIRI JAGODE – IN ŠE JE BILA LAČNA.</a:t>
            </a:r>
            <a:endParaRPr lang="sl-SI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PETEK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4" y="3505233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00" y="3505232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86" y="3505232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13" y="3494345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40" y="3494345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značba mesta vsebine 7"/>
          <p:cNvSpPr txBox="1">
            <a:spLocks/>
          </p:cNvSpPr>
          <p:nvPr/>
        </p:nvSpPr>
        <p:spPr>
          <a:xfrm>
            <a:off x="290518" y="5561836"/>
            <a:ext cx="7292696" cy="1047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 PETEK SE JE PREGRIZLA SKOZI PET POMARANČ– IN ŠE JE BILA LAČNA.</a:t>
            </a:r>
            <a:endParaRPr lang="sl-SI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314</Words>
  <Application>Microsoft Office PowerPoint</Application>
  <PresentationFormat>Širokozaslonsko</PresentationFormat>
  <Paragraphs>54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Officeova tema</vt:lpstr>
      <vt:lpstr>ZELO LAČNA GOSENICA</vt:lpstr>
      <vt:lpstr>V SREBRNI MESEČINI JE NA LISTU LEŽALO DROBNO JAJČECE. </vt:lpstr>
      <vt:lpstr>NEKEGA NEDELJSKEGA JUTRA JE VZŠLO SONCE IN – POP! – IZ JAJČECA JE PRILEZLA DROBCENA IN ZELO LAČNA GOSENICA.</vt:lpstr>
      <vt:lpstr>TAKOJ JE PRIČELA ISKATI HRANO.</vt:lpstr>
      <vt:lpstr>PONEDELJEK</vt:lpstr>
      <vt:lpstr>TOREK</vt:lpstr>
      <vt:lpstr>SREDA</vt:lpstr>
      <vt:lpstr>ČETRTEK</vt:lpstr>
      <vt:lpstr>PETEK</vt:lpstr>
      <vt:lpstr>SOBOTA</vt:lpstr>
      <vt:lpstr>PowerPointova predstavitev</vt:lpstr>
      <vt:lpstr>NEDELJA</vt:lpstr>
      <vt:lpstr>ZDAJ NI BILA VEČ LAČNA IN NIČ VEČ MAJHNA. BILA JE VELIKA DEBELA GOSENICA.</vt:lpstr>
      <vt:lpstr>OKROG SEBE JE SPREDLA MAJHNO HIŠKO, BUBO. V NJEJ JE OSTALA DVA DOLGA TEDNA. NATO PA JE V STENI BUBE PREGRIZNILA LUKNJICO, ZLEZLA VEN IN…</vt:lpstr>
      <vt:lpstr>BILA JE PRELEP METULJ.</vt:lpstr>
      <vt:lpstr>VIRI SLIK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ZELO LAČNA GOSENICA</dc:title>
  <dc:creator>HP</dc:creator>
  <cp:lastModifiedBy>HP</cp:lastModifiedBy>
  <cp:revision>17</cp:revision>
  <dcterms:created xsi:type="dcterms:W3CDTF">2020-03-28T08:31:21Z</dcterms:created>
  <dcterms:modified xsi:type="dcterms:W3CDTF">2020-03-30T07:53:00Z</dcterms:modified>
</cp:coreProperties>
</file>